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74" r:id="rId7"/>
    <p:sldId id="262" r:id="rId8"/>
    <p:sldId id="276" r:id="rId9"/>
    <p:sldId id="263" r:id="rId10"/>
    <p:sldId id="275" r:id="rId11"/>
    <p:sldId id="27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6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E865D-83DD-48F7-AA65-12F9FAE6C196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172A-7D2E-4EA0-AD2A-D43900B6821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571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AF111-C7E7-4E3B-89BF-EB5A7768DAA3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BE294-E8C1-41FB-B2E2-28D884A7F65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906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E294-E8C1-41FB-B2E2-28D884A7F65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149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E294-E8C1-41FB-B2E2-28D884A7F65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483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E294-E8C1-41FB-B2E2-28D884A7F65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400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E294-E8C1-41FB-B2E2-28D884A7F65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971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E294-E8C1-41FB-B2E2-28D884A7F65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44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E294-E8C1-41FB-B2E2-28D884A7F65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25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E294-E8C1-41FB-B2E2-28D884A7F65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156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925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184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755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0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815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38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62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68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673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6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241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726D-54A0-4BA0-A97D-128B7ED27895}" type="datetimeFigureOut">
              <a:rPr lang="fr-CA" smtClean="0"/>
              <a:t>2020-04-27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CC42-2AF1-44AD-A58F-9B1F04539A3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09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onia.folkins\Desktop\canada%20casse%20tete.notebo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itchFamily="34" charset="0"/>
              </a:rPr>
              <a:t>Le Canada</a:t>
            </a:r>
            <a:endParaRPr lang="fr-CA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AutoShape 2" descr="data:image/jpeg;base64,/9j/4AAQSkZJRgABAQAAAQABAAD/2wCEAAkGBhQQERMUEBQUFRQWFRYVFRgSGBYWFxoTGBoXFBUZGBkXGyYfGBolGRMVHy8iJigqLC0tGx4yNTAqNSYrLSkBCQoKDgwOGg8PGi0kHyQ1LDU0NCwsLCwsLDQuMS8uLCwpKiksLCksKS8sLCksKiwpLCwsLCwsLCwpLSwsLCosLP/AABEIAM4A9AMBIgACEQEDEQH/xAAcAAEAAQUBAQAAAAAAAAAAAAAABgIDBAUHCAH/xABFEAACAQIEAwUFBQYDBQkAAAABAhEAAwQSITEFQVEGBxMiYTJxgZGxIzVCc6EUUmJygpIzU7IVwcLR8CQ0Q2OTotLh8f/EABsBAQABBQEAAAAAAAAAAAAAAAADAQIEBQYH/8QANhEAAgECAwYCCAUFAQAAAAAAAAECAxEEITEFEkFRYXGBoQYTIjM0kcHwFDKx0eEjQmJy8ST/2gAMAwEAAhEDEQA/AO40pSgFKUoBSlKAUpSgFKUoBSlKAUpWs4pjDqiBtMpYjSZ1yAyIZhsRzI61RuxfCDm7Iru4k3WKWmygTnaDMhsuUSRvlcT6V9xGAsqM9wCEBJZzOka5id/jVnAcVs5GKgIuZsq6BmgAsQo9WrMuur2SbgKoUJYMcsLEmSDpp61bkyZ70HbNLzKeF3Q1sFTpLRM7ZiQNfSKy6xuHj7NT1Gb+7zRp76yauWhDU/MxSlKqWClKUApSlAKUpQClKUApSlAKUpQClKUApSlAKUpQClKUApSrF7Fqpjdv3V1b5ch6mB60KpN6F+la65jnKtkVcyqriDmDLJkAgbkKQPX9bXD08PxLjucgG5kyNCxJOpAiBJP4qt3iX1Ts2zNuYksreCVLjbNMb/qNDBGmlYmGZTcvJcZSzOIWIbLlzLrOogEg6Qc3vOO9vJcIEeIxzKygiFdoykRGX2m33k7xVWFxJchhBZAfLchXylQT6BlYwSBBHXSrb5kyp2i7aef/AD5Fg4QqxtFjm9q29whg4UKSLg56s2sA6HprseJ32BRArZGPndTGUSNJ5T19/OtbeCC6zYpEMjVpYhFAzZRKifw++dtddji7q3Ytow9rzRqVyHNty1WJ5SIqi4l873i2v27/AH9TPRAoAGgAgD0G1VUpUpgClKUApSlAKUpQClKUApSlAKUpQClKUApSlAKUr4zRqaA+0rTcB7WWMa15bDSbTZTP4gdnXqsgifT1FbmqJpq6JKlOdKW7NWfUUpVNy4FBLGANSTVSMNdAIBIBO0nf3VrOL2Cqs9skT7YklSIAByjnoo0KyNzWXatZyWddCIVWEkLMyZ5nTTlAr4qm1A0NsnKNIKzsOhEwo0G43q15onh7Dy1MDBYXw1tuQQJAyagqGy20PImFiQdByiAKvWsbn8RbuuYEBSIkedSAdz7O568th8/2Wwc5dFkaZzkKgAQywSdoiYgDbarl3BXMmVDbWDmGRSomZHl1A1156xVqTRLKUZO7f8fqY+G48DkC2njwix5MMpUEQ8ZoBknfUaa19t3JJDIhL5lIClDB83tHRgVE8j+sfX4OEZjaX2w86wM78z6anbWrIRgYdmdtM4KjREcFSAojVWfrO3KqZ8S+1N5w/n7+XAq4bcJtB2sMWKqQPIVAWQgBYzsd4nXpFXVtZ7vs21ZSGY22ltzIMQTMA6iN+dFW1LAXWVSVOUHKkc1Xy7EjWNZJ2mrt5Q4RbaFcrKVYoFUAEFomCJEjTeek1VaFspZt2tfvl5mxpSlSGEKUpQClKUApSlAKUpQClKUApSlAKUpQClKUArk3ef2/z5sJhW8u151/F1tqen7x57bTOz7ze3/gBsLhW+1Ii66/gU/hB/fI58h6nTj1a/FYj+yJ2Gw9k3tiay/1X1f0+fIk3YDtUOH4ku4lHQo2+hkMrGAZAIg84Jidj0XhXeojqzXrTDUAeAHujYlszFVUR5dATvXFK+ljEcunv3+grFp4icFZG9xmyMPipuc1m7Z9j0Zgu11i7bNyXtr4i2vtUZCXZsihQR5pPTYbxBrY49fISN1hxz1XWP8AdXmrhuLFq9auESEuI5A0kKwaP0rs/ZDvCTFELdJN25nuZUXyWbawqqzGCSR5iddzsNBnUcSp5SOX2jsWWF/qUryXHp955+GpKMTxHynJPqSpESQogECSSdNhzJjexc4a2TMSz3Y0GYKAx08pjSJnlMVmcSE2yCQAYBzEKCCdRJ2kSKs8Pv21EKz+Y/8AiMzif3QxJX4A1kvXM0cXaN4opXi0MEcSQYcpqqmFKz0nOB7/AEqnC4y41yHGUZQ5GhTIV0hoBzZwdDyn0NZmOw5uIVBgmIJ9CDy91UqsXI3m2AfgTv78x+RpZ3KKUN12Wf3ma7GYx2Dut3w1QiAFHmGkSWHk88gzsAZjesuwxuBnNwhRGUpAWMoYnzAzOY7jQRXwEWptkZg0ZYAzMIykHaSABr0idiaxMCgZ1FwAqPLJ8wN4KquNZ2yHXmZ+NOJLZOOS07GV+0Pk1JGVDcYwuaDmKLtAMLqY+unzwLty1PiENELGgMGCWjXzQdogEcxNXmZc9xGYAuFAkiSCCsCd9Z+dUcJYgPbcQUYyROUhiWGWdtCNOVVLL2W8lyf34mHgscXKmypMAeIPEDHXcEMYzSCPaB010gHb2cSHEiRyIYQQehB99U4bBJbEIoGgGm5CzEnc7nfrWNjeDI4fLCOwbzAT5iCAzD8REmOlEmkWylTnLkvn8zYUrUvbv2ohzcUZixcKIAA5KMzEkk6dI5is/CYoXFkROzAGYaASJ571cmRyp2V07ov0pSqkYpSlAKUpQClKUApSlAKUpQCoX3iduxgbfhWSDiXGnPw1P4z69B8ToIOw7cdsF4dYzRmvPItKdpESzfwiR75A9RwLGYx71xrl1izuSzMdyTWHia+4t2Op0uxNk/iH6+qvYWnV/t/zmW7lwsSWJJJJJJkknUkk7mqaUrUnfClKUKipp3SCeIgH/KufQVC6mndF94r+Vc+gqaj7yJr9p/CVezOx37TIIUFgpDIRqVjdSCZIiRIk67aCq7aJfBLLrsYO4gMPMsZlIYHX5VfxVkssK2UyDz1jloQR8D/yrE8EqP8ADuAgAfZOCNBA9phmMADUTW5Z5nGV1rmZ9y4FEsQB1JgVicRvKkNmCsJygycw0LLABMaAyBpvtNa67be4xFvziBDM2gkfiDqdd9F26b1XhsMzqqsfOr5stzUqA+6OVmMu28aCY1qjlcvjSUbNs2drGqURicoaIzQDJ2FYgaMNv5ra5iOYZPMFM+qwdp12qnFMyMDcHiZg65VUiEzanmD5SgIMbGOYqxgLH2iMsEHxCdWLZG2L6wTsNZ5kc4N8BGCSv4/K5n4vC+KqsVUsB7LwRrBIkc5A1HT1rEw3Fb2YpctLnCq5yt+BpCkiDBlHEAmI31mtF2u7RNw57SWEl7twFEEKrDyIw09BA9XB5Vh9q+2iYXiGFZcsDPaxBghwhK6HqqkhxG5Bg71HKpGPHQzKOCq1YpKN1JSa8PHjp37Ehx2IuOPEhciBjKXHBGgGUka5pO2UxHUwcyzxUoxS/oZOVoiVnKCQJieWvLWKv4UAtcDQSxDAAeUoIysJJk7AnqB6Ta4pazTIY+WUyhj9oDIJy6aHLE6b+tSWazMTejK0Gsvv+TYI4YAqZBEgjUQdiKwcPhLlpQqFHGujDJqTmJlQRuTpA94jX7hsN4LKAxbPmzZuu+b38j1mZ0rJxt8pbdgJKqzAHaQCRMVd1ZDo92OaZjjFXEyh7ecnQtb22PI6gyAOmu+lZOHvh1kSNSCDGhUlTseoNYtrHtCs6jIRJcEiDpGZSPKN5MmI9dK+EkeGIj2n9nb2m0Hp/wBabUTzKzj7N7feZmUpSriAUpSgFKUoBSlKAUpSgI73gYNLmAxBdFcpbZ0zCcrAEZh0IBNeeq9PcS4euItPauTkcZWykqSvMSNddq5V3m9ksNgcNY/Z7eVjdIZyzFiMpMGTG/0HrWBi6Tl7a4HW+j+PhT/88r3k8uSy7nNqUpWsO3FKUoBU07ovvFfyrn0FQupp3RfeK/lXPoKmo+8ia/afwlXszudKUreHlZi4XBlHuMWBDGQAIjUk8zOrelXrthXjMJjb091XKou3lRSzkKoEksQAB1JO1UsXb0m78THfhVokHIAQZBGkc9I2mBPWB0FcoxHeLiOH429ayK9pGFvI2nsAIGVgJXMFDQZAk12KuEd6+C8PiVw8riW7g/tyH9UNYuKbhFSidBsKNPEVpUay3k1x7rQ0/antM+PxBvOMugVFBkKo1AnSTJJnqarx17FcSY3mVrptoiMbagnKNASF1JJYknqemg12Au2g0XkLIdCUMOvqs+U+4jXaRvUk4Yi4bBXMVh3uFv2hLDSotE2SrM6KysxBPkMzpAitcrzbbfc7GooYeMY045qyjllnwvw8fM6d3eW8QcJaOKGXIpS1r5jb0guORAAUDoNRUpdwBJIAG5OgrnfYTvHw7xYuJ4Du/lhma0XbcLmP2QLbKPKJ9an+MtFl01hlaJiYIMTy2+nKttSknD2Xc8+2hRqQxL9bHdu/Dw1XmWBfDXgUIcZYMa5BqZnbU5RG+gPI1nVgnDvc3ZrazIVCM2nUiRqeWo/WqnxDWv8AEhknV9ZAgkFlAjlEiN9hUidjDlG9kg2Ayg+CfDPQAZJ2Er005RVWDxmcsjQLiRnA1GokEHoaw7l5Lhz278abF2CkbSuoG/OCJBkb1Th7wz52vRlADybbKymcsMoX8R5id9NZql88iTcbi97Xz/k3FKUq8xRSlKAUpSgFKUoBSlKAVzvvrvRhLC9b0/2ow/4q6JXM++vAXGt4e6NbaMyt6M+XKT6eUj4+tQYj3bNrsZJ42nd8fo7HJKUpWkPTxSlKAVNO6L7xX8q59BULqad0X3iv5Vz6CpqPvImv2n8JV7M7nWHxjFPasXbltQzojOqmYJUFo06xFZlfCK3bPLYtJptXObYDvstH/Hw9xPW2yuPk2U/WrPbvvGw2IwL2sM7F7hVSCrKVQEM0kiNcsaE71zfj/Df2bE37P+XcZRP7oPlPxWDWBWolialnFnolLYuD34V6aa0azy5rW/6nXO6/t74oXCYlvOBFlz+JR+An94cjzGm41w++nBL4uFutIDK9slQCfKQy6Ej99udcwRypBUkEGQRoQRsQeRqVcR7UYni4wuFZULhwA+oLMfKC3IaSTH/1VVW3qe5LXgWS2Z6jGxxVLKOe90yea+/LSjsf2L/b7+QXV8NQS7KYcD8MI4BOsa6ga67T0btB2BZsDbweEKi2ha47XPNca4ASoEACWLGTIgACt72V7J2sBaCoAbhUC5ciC5H0Gu3zk61vKzaWHUYWlqzm8dtipVxClSfsx0uuPP8Ab9DlHCuw+Fw2AD8TY2btxgVYaXLZB8qpGaWIEkRzjQia6NgcGlmytsOQGAVWnKxOWBln8ULPWZPWqOL9m7GLey19S3gsWQSQsmPaGzDyjQ194zwJcS1hmYqbF5LyxzK7qR0Iq+FPc0X31MXEYz8U06k3m23yXJRWvcj93vCwODuXLLM5dWPiMqEg3Bo2o3MiCf1O9Y93vewisNXdSfwIfKPUuRm9YGnrzh/fDwoWsYtxEKrdtgs0eVroJDfHLkn58zUDrDqYmpCTjkdJg9jYTE0Y1nvZrmtePDmelMHxrDOlspctw4UooKz54jyjYyw+JrPOV8ynK0aMNDymCPcQa5z3P8H/AOyX7p0N24FU9BbEqw/rY/21PsFfTXZbjGXXY5wBOh3G2orOpzcopvictjcPChWnTg291/f1R9tY7zMrgL5iqGdGiPTRpnTpqOYGXUX7YGeHY48iGy/DKpP9ytUE7H961y0bdnFw9rRfEJbOo1ktoS+4+VWyrRhJRkTUdmVcTRlVo57rs14Xy/b5cjsdKsYLGpeRblpg6MJVl2Iq/U5qmmnZilKUKClKUApSlAaTgHa6zjHupazBrbMIYe0inLnUjTKTIHPSoJ3rdtkdf2TDsG8327LqPKdLckb5gCSOgHWpTwLhBt8My4YA3bilmzQhNxjFwZrcEEeZQZkQOlcX7Q4cpfuZri3HZ2ZjbOZZY5tG/EZJmNJG5rAr1JqmlzOt2Tg8PUxcpR0g8l1XF/Tqa2lKVrDtxSlKAVNO6L7xX8q59BULqad0X3iv5Vz6CpqPvImv2n8JV7M7nWu47x6zgrXi4hiqzAgFiWMkAAc9OdbGrOLwiXUZLihkYQysJBHrW7d7ZHl1PcUlv6cbannfthxxMbi7l+2hRWygBok5VCyY0BMVpqnXbvu2fB5r2Gl8PuRu1v3/ALyfxcufUwWtHVjKMnvanqmBq0atCPqH7KVuqtwfUV0buX4Rnv3r52tIEX+a5Mke5VI/qrnNdA7s+2mHwFu8mILgu6suUZh7JBnpsPmOhq7DuKqJyMfa8assJONJXbtp3z8js9K+A19rdnmApSlAQDvmuoMFbBClzeXJPtABWLFf/aDy191cXr0txzs/Yxtvw8QmdQZGpBDREggzzrjHaPu4vYfFpYw4a6t2TabnAjMHOwyyJO0EdYGtxdKTlvLQ7bYGPoRo+ok7SV3np4diW92nbrDrYs4Nw1u4CVUwWV2Zi241B83MR610RcDbAYZBDMWbSZY89ajfYrsDa4euZouYgjzPGizuqTsPXc+mwldZlGMlBKZze0qtCeIlLD3s9er5rp3I926QLw3EgaAWiAPQRFeea9Edvfu7FflH6ivO9YON/MjqfRn3E/8Ab6IlvAO8zE4KyLNtbJRfZzKZEksxlWEk5ufpUkxXfQ7kph8MAW8tsu8nMTAJUADblO/OuXVl8MxwsuXKhjkYJOyuRlV45lZkeoFQRrzWV8jaV9lYWo3UdNOXyu+uZ2PB96+GFv8A7QWF1GVLgtocpYzJSWJKAqRJ1201qY8P4hbxFpLtlgyOJUjmPjqDMgjlXmCp73bdpmwYY3Sxs3Llqyik+UXGJZnE7BVJJjcsnWRlUcU3K0tDRbR2DThSdSg3vcufY7VSlK2JxopSlAW79kOrK2qsCp1I0Ig6jUb1537YpaXF3hh8otq+RVUEABfKdSTOoOvPfTauz9vON3cFYS/akqt1RdAUEG20gy26akQRzIrh3HcCtu5KXvHR1FxbkEE5twwOzgzOprXYyV8jsfRui4t1G8nkl1Wt+uluj7mupSla47MUpSgFTTui+8V/KufQVC6mndF94r+Vc+gqaj7yJr9p/CVezO50pSt4eVnwid65Z287rfav4BfV7K/qbQ/4fl0rqlKjqU41FZmbg8bVwdTfpvuuD7nlgilTnvfw9pMcvhKA7Ww13LsXLNBP8UAT8Kg1aScdyTienYWv+Ioxq2tdHW+Cd7OHsYTDJdF17i2wj5FGmXyiS5GYkAHSamvBO1mFxpIw91WYCSplWj+VgCfhXm+r2Cxr2biXLTFXQhlI5EfX3VlQxclk9DR4n0eoVE5U21J3fTPpy7eZ6hpXHODd81+3AxVtLqwfMn2bzyn8J+QrbWO+oPcVVwreZgoPiidSBtk9etZixVN8TmqmwsbBtbl+qat52J3xfF30NpcPaD53AdmMBLcjMxHPSYgzMaGsltbq+iNPxKx88p/tNfcc7i2xtAF+WaSN9dAROk19wajLmnMW1J29IA5AREfPWan4mrutxOy4933+hfpSlXEJoO3v3divyj9RXnevRHb37uxX5R+orzvWrxv5kd36M/Dz7/RClKzeFcFvYp8mHttcb+EaD+YnRR6k1hJN5I6eUowW9J2Ra4fhfFu27evndU038xC6eutdT71uFjDYTBmwMqWLmReolZUz77ep5k1e7E91f7NcS/i2DXEOZEtnyqRsWb8R9Bp763HelaVuHXAZLZlKAc2UyeR0CB2Pou9Z8KLjSk5anI4radOtj6MaTvFPPlnl5LiRt++cBL8W5fMwsQPKEg5HclpJzRKgDTnXzsd3n3HBTEzcuZ3uMxCKBh1ts7KgWJeUEDnm9K5hhMI911t21LOxCqo3JOgFdB7Nd3ZTFtYxLAsbF1myAMFUlUtMG3RiS7DY+SOZqynVqzkmjKxeA2fh6UoyVm1frly+82dX4fxO3fUtaYMAxVuRDiJBB2OoPuIOxpUI4R3bYjDplt4woCQxCKCM+VQ5k/xKY9IpWepztnH9DlKmFw289ysrdVL9iacZ4YMTYuWWMB1KzqYPIwCJExpOu1cM4bgnOFxmFZQLqsl4K4bMq21uG6yjeSPDGg2InQFl9AVGcR2KU8StY62QpAcXVI9olDbVl6NB19w5zNlalvtNfaJ9mY9YeM4T0ea/2jml46Hn4iKV1HtF3NtLPgruaZPh3oB6+VwI+BA99c84rwO/hWy4i09s8sw0P8rbN8DWrnRnDVHd4XaGHxS/pyV+Wj+Rg0pSojPFTTui+8V/KufQVC6mndF94r+Vc+gqaj7yJr9p/CVezO50pSt4eVilKUBFOK922FxWIe/fN1meJGcBQAAoAAWYgDnV3D923D02w6n+drjfozEVJqVH6qF72RmfjsTuqPrJWXJtfoa3D9mcLb9jDWF91tJ+cTUX7A8KsP8A7QBs2iBjrygFFICCMqiRoBJgetTqoN3XXcwx564y4fn/APlWSSU4q3MyKNSpLD1pOT/t49Te4nsPgbntYWz/AEqE/wBEVrL/AHVYBtVtvbO4Nu48g+mYmpfSr3Sg9UjGhjsTD8tSXzZrsFxOYRleQShYrEuuhO2gMT8RWRYOV2TkZdfifOPgxn+r0qq9hzOZDDxGuzDkG/3HcT7wcbDYd/FLkZVOaQxzNJCaghiAPJECNvWrs0RvdldrL9zYUpSriA0Hb37uxX5R+orzvXojt793Yr8o/UV56sWS7KqiWYhQOpJgD5mtXjfzo7r0ZdsPNvn9ETju17D2saLl/Ek+FbbLkBy5mgMSzDUKARt13Eay25fwGKdMLg8dcsEGETCTbtlhv5ggDkxvmNQftVxRcJb/ANn4NjkX/vTgn7W/ADjfRBliOo9JNrsLew9jE2LtxjcuG4iLbCkBWuHL4hc6HKDt1I6TVITjC0El1ZfiMPVxClipSl/hFJcsm001n4Zavgdj7P8AZkYMGL2IukiD49xnG8+Vdh9ayuL8PGLw1y0HKrdQrnSDof0I69RNX72Ktw4Z1AUQ/mAygidTPl0M1Bu2XHRYwGEu4Is1u1ibaqwkKyW1uIQTpKEjLOx1rPk4wjbgcnQhWxNZSv7TaztlfVEq7O9l7GBthLKDNEM5AzuerH38thW2y1q+zGPvX8NbuYlBbuPJKAMIWTkkNqDlg/8AUVtakjaysYmIc3Ul6x3d83e4pSlXEIpSlAKt4jDLcUrcVXU7q4DA+8HQ1cpQqnbNEJ4z3TYO/JtBrDf+WZSfVG+gIqEcW7oMXak2Sl9f4Tkf+19PkxrttKx54anLhbsbfD7axlDLe3l/ln56+Z5j4hwe9hzF+1ctn+NSs+4kQfhUp7ovvFfyrn0Fdxe2GBBAIO4Oo+Va232YwyXPFtWUt3IIzWgEMHecsA/EGoI4TdkpJmzq+kKr0J0qkLNpq6f0NpSsfwXG1yf51B/05aZrg5If6mX9Mp+tZ1zlt3kzIpWP+0Nztt8ChH6sKftfVHH9M/6ZpcbjMilWDjF6P/6dz/41TYxmZmWCIgrmkFhz0IB0OlLobktbGTXOe5y7mTGet4H5g/8AKuigztWu4N2dw+DDjDWxbDkFoLGSJj2iepqyUW5xlyuZdGvGGHq0mneW7bwedzZUrCscUV1DKrlTOUhZBAJEiOWnv9Ky0cMARqCJHuNXp3MSUXHVFVKUqpaKUpQGg7e/d2K/KP1FcL7NtlxC3P8AJDXvjbBdfm4UfEV3Xt4s8OxQG5tkD3yK89m6VDIOZ8xHONh7p1+XQRrcW7TTO39HY7+FqR5v6Im/D+6e/ewxvm6uZra3bSAEs5Zc8MTGU6xz+FQOvSnZhy2DwxIIJsWtDqfYWoX2h7o7d7ENetXTbRiz3Fy5zmJk+GBEAztrH0VML7KcCmC27arOGKeXCy0twyIDgeIX3RHuWrF5UJUNiF3CKTDPK5ggIgEzsBI0rc9kMJieKX0XMbOGsnMf2ceEinNnCoF3ctBkyQBPIVj94oyYi3gbCFbVhQLagli9y5DFz1JLR8+sV2TgXB0wlhLVpQoAkhZIzn2j5iTv60pUnKbTeS1K7Qx0aOHjUjFKU77vRc+V7Ph1zMtlKpCCSFhQ7HUgaZmgn3nU++rizAnfnHWvtK2RxNxSlKFBSlKAUpSgFKUoBSlKAUpSgFKUoBVF2wrCGUMP4gD9arpQrexjNgFmUJQ/wQB8VIKk+sTtXxuHg6MzMvNWykHmJlZOvrWVSqWRdvyPgFYWJsi0M6SApzMAWy5Px+WYEAltOnwrOpRopGVmfFaRI2pNYF/giNtKSSTlCGSd9XUkfCN6xlwi2Wy5TrLLcTVlIgERBIG3UHMZEVS7RIoRlo/I3NKsYK+XQE9SJ5GCQGHQGJ+NW7mOlgluGYzJmVWN80a89ufUVW5ZuO9jV9sbb38LesYcB7rrljXSdd9gdvaI3nXYwvs33OMrpcxlxCFYMbSDMGjWGZoEciAD766fYs5FA35knmTqT8STVyopUYzlvSM6jtGth6TpUXZPV8f4KbVoKAqgAAAADQADQADkKqpSpjXGJieEWbtxLly0jXLZBR2UFlImIO+hJMdday6Uqli5ybSTegpSlVLRSlKAUpSgFKUoBSlKAUpSgFKUoBSlKAUpSgFKUoBSlKAVjE/bDn5DPpJWPdMH+30rJrUYDEeOzgSozBnjQxAVVBH8kk6dI51a2S043TfIvcSunMFADgasgJk9JABERO8AmJNbBVgQNBVuzhVScqgExJG5jQSedXaqkWykmkkKUpVSwUpSgFKUoBSlKAUpSgP/2Q=="/>
          <p:cNvSpPr>
            <a:spLocks noChangeAspect="1" noChangeArrowheads="1"/>
          </p:cNvSpPr>
          <p:nvPr/>
        </p:nvSpPr>
        <p:spPr bwMode="auto">
          <a:xfrm>
            <a:off x="63500" y="-950913"/>
            <a:ext cx="23241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QERMUEBQUFRQWFRYVFRgSGBYWFxoTGBoXFBUZGBkXGyYfGBolGRMVHy8iJigqLC0tGx4yNTAqNSYrLSkBCQoKDgwOGg8PGi0kHyQ1LDU0NCwsLCwsLDQuMS8uLCwpKiksLCksKS8sLCksKiwpLCwsLCwsLCwpLSwsLCosLP/AABEIAM4A9AMBIgACEQEDEQH/xAAcAAEAAQUBAQAAAAAAAAAAAAAABgIDBAUHCAH/xABFEAACAQIEAwUFBQYDBQkAAAABAhEAAwQSITEFQVEGBxMiYTJxgZGxIzVCc6EUUmJygpIzU7IVwcLR8CQ0Q2OTotLh8f/EABsBAQABBQEAAAAAAAAAAAAAAAADAQIEBQYH/8QANhEAAgECAwYCCAUFAQAAAAAAAAECAxEEITEFEkFRYXGBoQYTIjM0kcHwFDKx0eEjQmJy8ST/2gAMAwEAAhEDEQA/AO40pSgFKUoBSlKAUpSgFKUoBSlKAUpWs4pjDqiBtMpYjSZ1yAyIZhsRzI61RuxfCDm7Iru4k3WKWmygTnaDMhsuUSRvlcT6V9xGAsqM9wCEBJZzOka5id/jVnAcVs5GKgIuZsq6BmgAsQo9WrMuur2SbgKoUJYMcsLEmSDpp61bkyZ70HbNLzKeF3Q1sFTpLRM7ZiQNfSKy6xuHj7NT1Gb+7zRp76yauWhDU/MxSlKqWClKUApSlAKUpQClKUApSlAKUpQClKUApSlAKUpQClKUApSrF7Fqpjdv3V1b5ch6mB60KpN6F+la65jnKtkVcyqriDmDLJkAgbkKQPX9bXD08PxLjucgG5kyNCxJOpAiBJP4qt3iX1Ts2zNuYksreCVLjbNMb/qNDBGmlYmGZTcvJcZSzOIWIbLlzLrOogEg6Qc3vOO9vJcIEeIxzKygiFdoykRGX2m33k7xVWFxJchhBZAfLchXylQT6BlYwSBBHXSrb5kyp2i7aef/AD5Fg4QqxtFjm9q29whg4UKSLg56s2sA6HprseJ32BRArZGPndTGUSNJ5T19/OtbeCC6zYpEMjVpYhFAzZRKifw++dtddji7q3Ytow9rzRqVyHNty1WJ5SIqi4l873i2v27/AH9TPRAoAGgAgD0G1VUpUpgClKUApSlAKUpQClKUApSlAKUpQClKUApSlAKUr4zRqaA+0rTcB7WWMa15bDSbTZTP4gdnXqsgifT1FbmqJpq6JKlOdKW7NWfUUpVNy4FBLGANSTVSMNdAIBIBO0nf3VrOL2Cqs9skT7YklSIAByjnoo0KyNzWXatZyWddCIVWEkLMyZ5nTTlAr4qm1A0NsnKNIKzsOhEwo0G43q15onh7Dy1MDBYXw1tuQQJAyagqGy20PImFiQdByiAKvWsbn8RbuuYEBSIkedSAdz7O568th8/2Wwc5dFkaZzkKgAQywSdoiYgDbarl3BXMmVDbWDmGRSomZHl1A1156xVqTRLKUZO7f8fqY+G48DkC2njwix5MMpUEQ8ZoBknfUaa19t3JJDIhL5lIClDB83tHRgVE8j+sfX4OEZjaX2w86wM78z6anbWrIRgYdmdtM4KjREcFSAojVWfrO3KqZ8S+1N5w/n7+XAq4bcJtB2sMWKqQPIVAWQgBYzsd4nXpFXVtZ7vs21ZSGY22ltzIMQTMA6iN+dFW1LAXWVSVOUHKkc1Xy7EjWNZJ2mrt5Q4RbaFcrKVYoFUAEFomCJEjTeek1VaFspZt2tfvl5mxpSlSGEKUpQClKUApSlAKUpQClKUApSlAKUpQClKUArk3ef2/z5sJhW8u151/F1tqen7x57bTOz7ze3/gBsLhW+1Ii66/gU/hB/fI58h6nTj1a/FYj+yJ2Gw9k3tiay/1X1f0+fIk3YDtUOH4ku4lHQo2+hkMrGAZAIg84Jidj0XhXeojqzXrTDUAeAHujYlszFVUR5dATvXFK+ljEcunv3+grFp4icFZG9xmyMPipuc1m7Z9j0Zgu11i7bNyXtr4i2vtUZCXZsihQR5pPTYbxBrY49fISN1hxz1XWP8AdXmrhuLFq9auESEuI5A0kKwaP0rs/ZDvCTFELdJN25nuZUXyWbawqqzGCSR5iddzsNBnUcSp5SOX2jsWWF/qUryXHp955+GpKMTxHynJPqSpESQogECSSdNhzJjexc4a2TMSz3Y0GYKAx08pjSJnlMVmcSE2yCQAYBzEKCCdRJ2kSKs8Pv21EKz+Y/8AiMzif3QxJX4A1kvXM0cXaN4opXi0MEcSQYcpqqmFKz0nOB7/AEqnC4y41yHGUZQ5GhTIV0hoBzZwdDyn0NZmOw5uIVBgmIJ9CDy91UqsXI3m2AfgTv78x+RpZ3KKUN12Wf3ma7GYx2Dut3w1QiAFHmGkSWHk88gzsAZjesuwxuBnNwhRGUpAWMoYnzAzOY7jQRXwEWptkZg0ZYAzMIykHaSABr0idiaxMCgZ1FwAqPLJ8wN4KquNZ2yHXmZ+NOJLZOOS07GV+0Pk1JGVDcYwuaDmKLtAMLqY+unzwLty1PiENELGgMGCWjXzQdogEcxNXmZc9xGYAuFAkiSCCsCd9Z+dUcJYgPbcQUYyROUhiWGWdtCNOVVLL2W8lyf34mHgscXKmypMAeIPEDHXcEMYzSCPaB010gHb2cSHEiRyIYQQehB99U4bBJbEIoGgGm5CzEnc7nfrWNjeDI4fLCOwbzAT5iCAzD8REmOlEmkWylTnLkvn8zYUrUvbv2ohzcUZixcKIAA5KMzEkk6dI5is/CYoXFkROzAGYaASJ571cmRyp2V07ov0pSqkYpSlAKUpQClKUApSlAKUpQCoX3iduxgbfhWSDiXGnPw1P4z69B8ToIOw7cdsF4dYzRmvPItKdpESzfwiR75A9RwLGYx71xrl1izuSzMdyTWHia+4t2Op0uxNk/iH6+qvYWnV/t/zmW7lwsSWJJJJJJkknUkk7mqaUrUnfClKUKipp3SCeIgH/KufQVC6mndF94r+Vc+gqaj7yJr9p/CVezOx37TIIUFgpDIRqVjdSCZIiRIk67aCq7aJfBLLrsYO4gMPMsZlIYHX5VfxVkssK2UyDz1jloQR8D/yrE8EqP8ADuAgAfZOCNBA9phmMADUTW5Z5nGV1rmZ9y4FEsQB1JgVicRvKkNmCsJygycw0LLABMaAyBpvtNa67be4xFvziBDM2gkfiDqdd9F26b1XhsMzqqsfOr5stzUqA+6OVmMu28aCY1qjlcvjSUbNs2drGqURicoaIzQDJ2FYgaMNv5ra5iOYZPMFM+qwdp12qnFMyMDcHiZg65VUiEzanmD5SgIMbGOYqxgLH2iMsEHxCdWLZG2L6wTsNZ5kc4N8BGCSv4/K5n4vC+KqsVUsB7LwRrBIkc5A1HT1rEw3Fb2YpctLnCq5yt+BpCkiDBlHEAmI31mtF2u7RNw57SWEl7twFEEKrDyIw09BA9XB5Vh9q+2iYXiGFZcsDPaxBghwhK6HqqkhxG5Bg71HKpGPHQzKOCq1YpKN1JSa8PHjp37Ehx2IuOPEhciBjKXHBGgGUka5pO2UxHUwcyzxUoxS/oZOVoiVnKCQJieWvLWKv4UAtcDQSxDAAeUoIysJJk7AnqB6Ta4pazTIY+WUyhj9oDIJy6aHLE6b+tSWazMTejK0Gsvv+TYI4YAqZBEgjUQdiKwcPhLlpQqFHGujDJqTmJlQRuTpA94jX7hsN4LKAxbPmzZuu+b38j1mZ0rJxt8pbdgJKqzAHaQCRMVd1ZDo92OaZjjFXEyh7ecnQtb22PI6gyAOmu+lZOHvh1kSNSCDGhUlTseoNYtrHtCs6jIRJcEiDpGZSPKN5MmI9dK+EkeGIj2n9nb2m0Hp/wBabUTzKzj7N7feZmUpSriAUpSgFKUoBSlKAUpSgI73gYNLmAxBdFcpbZ0zCcrAEZh0IBNeeq9PcS4euItPauTkcZWykqSvMSNddq5V3m9ksNgcNY/Z7eVjdIZyzFiMpMGTG/0HrWBi6Tl7a4HW+j+PhT/88r3k8uSy7nNqUpWsO3FKUoBU07ovvFfyrn0FQupp3RfeK/lXPoKmo+8ia/afwlXszudKUreHlZi4XBlHuMWBDGQAIjUk8zOrelXrthXjMJjb091XKou3lRSzkKoEksQAB1JO1UsXb0m78THfhVokHIAQZBGkc9I2mBPWB0FcoxHeLiOH429ayK9pGFvI2nsAIGVgJXMFDQZAk12KuEd6+C8PiVw8riW7g/tyH9UNYuKbhFSidBsKNPEVpUay3k1x7rQ0/antM+PxBvOMugVFBkKo1AnSTJJnqarx17FcSY3mVrptoiMbagnKNASF1JJYknqemg12Au2g0XkLIdCUMOvqs+U+4jXaRvUk4Yi4bBXMVh3uFv2hLDSotE2SrM6KysxBPkMzpAitcrzbbfc7GooYeMY045qyjllnwvw8fM6d3eW8QcJaOKGXIpS1r5jb0guORAAUDoNRUpdwBJIAG5OgrnfYTvHw7xYuJ4Du/lhma0XbcLmP2QLbKPKJ9an+MtFl01hlaJiYIMTy2+nKttSknD2Xc8+2hRqQxL9bHdu/Dw1XmWBfDXgUIcZYMa5BqZnbU5RG+gPI1nVgnDvc3ZrazIVCM2nUiRqeWo/WqnxDWv8AEhknV9ZAgkFlAjlEiN9hUidjDlG9kg2Ayg+CfDPQAZJ2Er005RVWDxmcsjQLiRnA1GokEHoaw7l5Lhz278abF2CkbSuoG/OCJBkb1Th7wz52vRlADybbKymcsMoX8R5id9NZql88iTcbi97Xz/k3FKUq8xRSlKAUpSgFKUoBSlKAVzvvrvRhLC9b0/2ow/4q6JXM++vAXGt4e6NbaMyt6M+XKT6eUj4+tQYj3bNrsZJ42nd8fo7HJKUpWkPTxSlKAVNO6L7xX8q59BULqad0X3iv5Vz6CpqPvImv2n8JV7M7nWHxjFPasXbltQzojOqmYJUFo06xFZlfCK3bPLYtJptXObYDvstH/Hw9xPW2yuPk2U/WrPbvvGw2IwL2sM7F7hVSCrKVQEM0kiNcsaE71zfj/Df2bE37P+XcZRP7oPlPxWDWBWolialnFnolLYuD34V6aa0azy5rW/6nXO6/t74oXCYlvOBFlz+JR+An94cjzGm41w++nBL4uFutIDK9slQCfKQy6Ej99udcwRypBUkEGQRoQRsQeRqVcR7UYni4wuFZULhwA+oLMfKC3IaSTH/1VVW3qe5LXgWS2Z6jGxxVLKOe90yea+/LSjsf2L/b7+QXV8NQS7KYcD8MI4BOsa6ga67T0btB2BZsDbweEKi2ha47XPNca4ASoEACWLGTIgACt72V7J2sBaCoAbhUC5ciC5H0Gu3zk61vKzaWHUYWlqzm8dtipVxClSfsx0uuPP8Ab9DlHCuw+Fw2AD8TY2btxgVYaXLZB8qpGaWIEkRzjQia6NgcGlmytsOQGAVWnKxOWBln8ULPWZPWqOL9m7GLey19S3gsWQSQsmPaGzDyjQ194zwJcS1hmYqbF5LyxzK7qR0Iq+FPc0X31MXEYz8U06k3m23yXJRWvcj93vCwODuXLLM5dWPiMqEg3Bo2o3MiCf1O9Y93vewisNXdSfwIfKPUuRm9YGnrzh/fDwoWsYtxEKrdtgs0eVroJDfHLkn58zUDrDqYmpCTjkdJg9jYTE0Y1nvZrmtePDmelMHxrDOlspctw4UooKz54jyjYyw+JrPOV8ynK0aMNDymCPcQa5z3P8H/AOyX7p0N24FU9BbEqw/rY/21PsFfTXZbjGXXY5wBOh3G2orOpzcopvictjcPChWnTg291/f1R9tY7zMrgL5iqGdGiPTRpnTpqOYGXUX7YGeHY48iGy/DKpP9ytUE7H961y0bdnFw9rRfEJbOo1ktoS+4+VWyrRhJRkTUdmVcTRlVo57rs14Xy/b5cjsdKsYLGpeRblpg6MJVl2Iq/U5qmmnZilKUKClKUApSlAaTgHa6zjHupazBrbMIYe0inLnUjTKTIHPSoJ3rdtkdf2TDsG8327LqPKdLckb5gCSOgHWpTwLhBt8My4YA3bilmzQhNxjFwZrcEEeZQZkQOlcX7Q4cpfuZri3HZ2ZjbOZZY5tG/EZJmNJG5rAr1JqmlzOt2Tg8PUxcpR0g8l1XF/Tqa2lKVrDtxSlKAVNO6L7xX8q59BULqad0X3iv5Vz6CpqPvImv2n8JV7M7nWu47x6zgrXi4hiqzAgFiWMkAAc9OdbGrOLwiXUZLihkYQysJBHrW7d7ZHl1PcUlv6cbannfthxxMbi7l+2hRWygBok5VCyY0BMVpqnXbvu2fB5r2Gl8PuRu1v3/ALyfxcufUwWtHVjKMnvanqmBq0atCPqH7KVuqtwfUV0buX4Rnv3r52tIEX+a5Mke5VI/qrnNdA7s+2mHwFu8mILgu6suUZh7JBnpsPmOhq7DuKqJyMfa8assJONJXbtp3z8js9K+A19rdnmApSlAQDvmuoMFbBClzeXJPtABWLFf/aDy191cXr0txzs/Yxtvw8QmdQZGpBDREggzzrjHaPu4vYfFpYw4a6t2TabnAjMHOwyyJO0EdYGtxdKTlvLQ7bYGPoRo+ok7SV3np4diW92nbrDrYs4Nw1u4CVUwWV2Zi241B83MR610RcDbAYZBDMWbSZY89ajfYrsDa4euZouYgjzPGizuqTsPXc+mwldZlGMlBKZze0qtCeIlLD3s9er5rp3I926QLw3EgaAWiAPQRFeea9Edvfu7FflH6ivO9YON/MjqfRn3E/8Ab6IlvAO8zE4KyLNtbJRfZzKZEksxlWEk5ufpUkxXfQ7kph8MAW8tsu8nMTAJUADblO/OuXVl8MxwsuXKhjkYJOyuRlV45lZkeoFQRrzWV8jaV9lYWo3UdNOXyu+uZ2PB96+GFv8A7QWF1GVLgtocpYzJSWJKAqRJ1201qY8P4hbxFpLtlgyOJUjmPjqDMgjlXmCp73bdpmwYY3Sxs3Llqyik+UXGJZnE7BVJJjcsnWRlUcU3K0tDRbR2DThSdSg3vcufY7VSlK2JxopSlAW79kOrK2qsCp1I0Ig6jUb1537YpaXF3hh8otq+RVUEABfKdSTOoOvPfTauz9vON3cFYS/akqt1RdAUEG20gy26akQRzIrh3HcCtu5KXvHR1FxbkEE5twwOzgzOprXYyV8jsfRui4t1G8nkl1Wt+uluj7mupSla47MUpSgFTTui+8V/KufQVC6mndF94r+Vc+gqaj7yJr9p/CVezO50pSt4eVnwid65Z287rfav4BfV7K/qbQ/4fl0rqlKjqU41FZmbg8bVwdTfpvuuD7nlgilTnvfw9pMcvhKA7Ww13LsXLNBP8UAT8Kg1aScdyTienYWv+Ioxq2tdHW+Cd7OHsYTDJdF17i2wj5FGmXyiS5GYkAHSamvBO1mFxpIw91WYCSplWj+VgCfhXm+r2Cxr2biXLTFXQhlI5EfX3VlQxclk9DR4n0eoVE5U21J3fTPpy7eZ6hpXHODd81+3AxVtLqwfMn2bzyn8J+QrbWO+oPcVVwreZgoPiidSBtk9etZixVN8TmqmwsbBtbl+qat52J3xfF30NpcPaD53AdmMBLcjMxHPSYgzMaGsltbq+iNPxKx88p/tNfcc7i2xtAF+WaSN9dAROk19wajLmnMW1J29IA5AREfPWan4mrutxOy4933+hfpSlXEJoO3v3divyj9RXnevRHb37uxX5R+orzvWrxv5kd36M/Dz7/RClKzeFcFvYp8mHttcb+EaD+YnRR6k1hJN5I6eUowW9J2Ra4fhfFu27evndU038xC6eutdT71uFjDYTBmwMqWLmReolZUz77ep5k1e7E91f7NcS/i2DXEOZEtnyqRsWb8R9Bp763HelaVuHXAZLZlKAc2UyeR0CB2Pou9Z8KLjSk5anI4radOtj6MaTvFPPlnl5LiRt++cBL8W5fMwsQPKEg5HclpJzRKgDTnXzsd3n3HBTEzcuZ3uMxCKBh1ts7KgWJeUEDnm9K5hhMI911t21LOxCqo3JOgFdB7Nd3ZTFtYxLAsbF1myAMFUlUtMG3RiS7DY+SOZqynVqzkmjKxeA2fh6UoyVm1frly+82dX4fxO3fUtaYMAxVuRDiJBB2OoPuIOxpUI4R3bYjDplt4woCQxCKCM+VQ5k/xKY9IpWepztnH9DlKmFw289ysrdVL9iacZ4YMTYuWWMB1KzqYPIwCJExpOu1cM4bgnOFxmFZQLqsl4K4bMq21uG6yjeSPDGg2InQFl9AVGcR2KU8StY62QpAcXVI9olDbVl6NB19w5zNlalvtNfaJ9mY9YeM4T0ea/2jml46Hn4iKV1HtF3NtLPgruaZPh3oB6+VwI+BA99c84rwO/hWy4i09s8sw0P8rbN8DWrnRnDVHd4XaGHxS/pyV+Wj+Rg0pSojPFTTui+8V/KufQVC6mndF94r+Vc+gqaj7yJr9p/CVezO50pSt4eVilKUBFOK922FxWIe/fN1meJGcBQAAoAAWYgDnV3D923D02w6n+drjfozEVJqVH6qF72RmfjsTuqPrJWXJtfoa3D9mcLb9jDWF91tJ+cTUX7A8KsP8A7QBs2iBjrygFFICCMqiRoBJgetTqoN3XXcwx564y4fn/APlWSSU4q3MyKNSpLD1pOT/t49Te4nsPgbntYWz/AEqE/wBEVrL/AHVYBtVtvbO4Nu48g+mYmpfSr3Sg9UjGhjsTD8tSXzZrsFxOYRleQShYrEuuhO2gMT8RWRYOV2TkZdfifOPgxn+r0qq9hzOZDDxGuzDkG/3HcT7wcbDYd/FLkZVOaQxzNJCaghiAPJECNvWrs0RvdldrL9zYUpSriA0Hb37uxX5R+orzvXojt793Yr8o/UV56sWS7KqiWYhQOpJgD5mtXjfzo7r0ZdsPNvn9ETju17D2saLl/Ek+FbbLkBy5mgMSzDUKARt13Eay25fwGKdMLg8dcsEGETCTbtlhv5ggDkxvmNQftVxRcJb/ANn4NjkX/vTgn7W/ADjfRBliOo9JNrsLew9jE2LtxjcuG4iLbCkBWuHL4hc6HKDt1I6TVITjC0El1ZfiMPVxClipSl/hFJcsm001n4Zavgdj7P8AZkYMGL2IukiD49xnG8+Vdh9ayuL8PGLw1y0HKrdQrnSDof0I69RNX72Ktw4Z1AUQ/mAygidTPl0M1Bu2XHRYwGEu4Is1u1ibaqwkKyW1uIQTpKEjLOx1rPk4wjbgcnQhWxNZSv7TaztlfVEq7O9l7GBthLKDNEM5AzuerH38thW2y1q+zGPvX8NbuYlBbuPJKAMIWTkkNqDlg/8AUVtakjaysYmIc3Ul6x3d83e4pSlXEIpSlAKt4jDLcUrcVXU7q4DA+8HQ1cpQqnbNEJ4z3TYO/JtBrDf+WZSfVG+gIqEcW7oMXak2Sl9f4Tkf+19PkxrttKx54anLhbsbfD7axlDLe3l/ln56+Z5j4hwe9hzF+1ctn+NSs+4kQfhUp7ovvFfyrn0Fdxe2GBBAIO4Oo+Va232YwyXPFtWUt3IIzWgEMHecsA/EGoI4TdkpJmzq+kKr0J0qkLNpq6f0NpSsfwXG1yf51B/05aZrg5If6mX9Mp+tZ1zlt3kzIpWP+0Nztt8ChH6sKftfVHH9M/6ZpcbjMilWDjF6P/6dz/41TYxmZmWCIgrmkFhz0IB0OlLobktbGTXOe5y7mTGet4H5g/8AKuigztWu4N2dw+DDjDWxbDkFoLGSJj2iepqyUW5xlyuZdGvGGHq0mneW7bwedzZUrCscUV1DKrlTOUhZBAJEiOWnv9Ky0cMARqCJHuNXp3MSUXHVFVKUqpaKUpQGg7e/d2K/KP1FcL7NtlxC3P8AJDXvjbBdfm4UfEV3Xt4s8OxQG5tkD3yK89m6VDIOZ8xHONh7p1+XQRrcW7TTO39HY7+FqR5v6Im/D+6e/ewxvm6uZra3bSAEs5Zc8MTGU6xz+FQOvSnZhy2DwxIIJsWtDqfYWoX2h7o7d7ENetXTbRiz3Fy5zmJk+GBEAztrH0VML7KcCmC27arOGKeXCy0twyIDgeIX3RHuWrF5UJUNiF3CKTDPK5ggIgEzsBI0rc9kMJieKX0XMbOGsnMf2ceEinNnCoF3ctBkyQBPIVj94oyYi3gbCFbVhQLagli9y5DFz1JLR8+sV2TgXB0wlhLVpQoAkhZIzn2j5iTv60pUnKbTeS1K7Qx0aOHjUjFKU77vRc+V7Ph1zMtlKpCCSFhQ7HUgaZmgn3nU++rizAnfnHWvtK2RxNxSlKFBSlKAUpSgFKUoBSlKAUpSgFKUoBVF2wrCGUMP4gD9arpQrexjNgFmUJQ/wQB8VIKk+sTtXxuHg6MzMvNWykHmJlZOvrWVSqWRdvyPgFYWJsi0M6SApzMAWy5Px+WYEAltOnwrOpRopGVmfFaRI2pNYF/giNtKSSTlCGSd9XUkfCN6xlwi2Wy5TrLLcTVlIgERBIG3UHMZEVS7RIoRlo/I3NKsYK+XQE9SJ5GCQGHQGJ+NW7mOlgluGYzJmVWN80a89ufUVW5ZuO9jV9sbb38LesYcB7rrljXSdd9gdvaI3nXYwvs33OMrpcxlxCFYMbSDMGjWGZoEciAD766fYs5FA35knmTqT8STVyopUYzlvSM6jtGth6TpUXZPV8f4KbVoKAqgAAAADQADQADkKqpSpjXGJieEWbtxLly0jXLZBR2UFlImIO+hJMdday6Uqli5ybSTegpSlVLRSlKAUpSgFKUoBSlKAUpSgFKUoBSlKAUpSgFKUoBSlKAVjE/bDn5DPpJWPdMH+30rJrUYDEeOzgSozBnjQxAVVBH8kk6dI51a2S043TfIvcSunMFADgasgJk9JABERO8AmJNbBVgQNBVuzhVScqgExJG5jQSedXaqkWykmkkKUpVSwUpSgFKUoBSlKAUpSgP/2Q=="/>
          <p:cNvSpPr>
            <a:spLocks noChangeAspect="1" noChangeArrowheads="1"/>
          </p:cNvSpPr>
          <p:nvPr/>
        </p:nvSpPr>
        <p:spPr bwMode="auto">
          <a:xfrm>
            <a:off x="215900" y="-798513"/>
            <a:ext cx="23241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84" y="1828800"/>
            <a:ext cx="57340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7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Fait </a:t>
            </a:r>
            <a:r>
              <a:rPr lang="en-CA" dirty="0" err="1"/>
              <a:t>intéressant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38" y="1417638"/>
            <a:ext cx="6120723" cy="5145805"/>
          </a:xfrm>
        </p:spPr>
      </p:pic>
    </p:spTree>
    <p:extLst>
      <p:ext uri="{BB962C8B-B14F-4D97-AF65-F5344CB8AC3E}">
        <p14:creationId xmlns:p14="http://schemas.microsoft.com/office/powerpoint/2010/main" val="158231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fête du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 fête du Canada, aussi appelée le Jour de la Confédération, est célébré le 1</a:t>
            </a:r>
            <a:r>
              <a:rPr lang="fr-CA" baseline="30000" dirty="0">
                <a:solidFill>
                  <a:srgbClr val="FF0000"/>
                </a:solidFill>
              </a:rPr>
              <a:t>er</a:t>
            </a:r>
            <a:r>
              <a:rPr lang="fr-CA" dirty="0">
                <a:solidFill>
                  <a:srgbClr val="FF0000"/>
                </a:solidFill>
              </a:rPr>
              <a:t> juillet.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38" y="3460048"/>
            <a:ext cx="2143125" cy="1514475"/>
          </a:xfrm>
          <a:prstGeom prst="rect">
            <a:avLst/>
          </a:prstGeom>
        </p:spPr>
      </p:pic>
      <p:pic>
        <p:nvPicPr>
          <p:cNvPr id="2052" name="Picture 4" descr="Where to Celebrate Canada Day • British Columbia Magaz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9247"/>
            <a:ext cx="1440317" cy="14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94" y="2819400"/>
            <a:ext cx="3974212" cy="26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2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 Canada fait </a:t>
            </a:r>
            <a:r>
              <a:rPr lang="en-US" dirty="0" err="1">
                <a:solidFill>
                  <a:srgbClr val="FF0000"/>
                </a:solidFill>
              </a:rPr>
              <a:t>partie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l’Amérique</a:t>
            </a:r>
            <a:r>
              <a:rPr lang="en-US" dirty="0">
                <a:solidFill>
                  <a:srgbClr val="FF0000"/>
                </a:solidFill>
              </a:rPr>
              <a:t> du Nord.  Il </a:t>
            </a:r>
            <a:r>
              <a:rPr lang="en-US" dirty="0" err="1">
                <a:solidFill>
                  <a:srgbClr val="FF0000"/>
                </a:solidFill>
              </a:rPr>
              <a:t>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situé</a:t>
            </a:r>
            <a:r>
              <a:rPr lang="en-US" dirty="0">
                <a:solidFill>
                  <a:srgbClr val="FF0000"/>
                </a:solidFill>
              </a:rPr>
              <a:t> au </a:t>
            </a:r>
            <a:r>
              <a:rPr lang="en-US" dirty="0" err="1">
                <a:solidFill>
                  <a:srgbClr val="FF0000"/>
                </a:solidFill>
              </a:rPr>
              <a:t>nord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ce</a:t>
            </a:r>
            <a:r>
              <a:rPr lang="en-US" dirty="0">
                <a:solidFill>
                  <a:srgbClr val="FF0000"/>
                </a:solidFill>
              </a:rPr>
              <a:t> continent.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7" y="2895600"/>
            <a:ext cx="658858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 Canada </a:t>
            </a:r>
            <a:r>
              <a:rPr lang="en-US" dirty="0" err="1">
                <a:solidFill>
                  <a:srgbClr val="FF0000"/>
                </a:solidFill>
              </a:rPr>
              <a:t>est</a:t>
            </a:r>
            <a:r>
              <a:rPr lang="en-US" dirty="0">
                <a:solidFill>
                  <a:srgbClr val="FF0000"/>
                </a:solidFill>
              </a:rPr>
              <a:t> le </a:t>
            </a:r>
            <a:r>
              <a:rPr lang="en-US" dirty="0" err="1">
                <a:solidFill>
                  <a:srgbClr val="FF0000"/>
                </a:solidFill>
              </a:rPr>
              <a:t>deuxième</a:t>
            </a:r>
            <a:r>
              <a:rPr lang="en-US" dirty="0">
                <a:solidFill>
                  <a:srgbClr val="FF0000"/>
                </a:solidFill>
              </a:rPr>
              <a:t> plus grand pays du monde (après la </a:t>
            </a:r>
            <a:r>
              <a:rPr lang="en-US" dirty="0" err="1">
                <a:solidFill>
                  <a:srgbClr val="FF0000"/>
                </a:solidFill>
              </a:rPr>
              <a:t>Russie</a:t>
            </a:r>
            <a:r>
              <a:rPr lang="en-US" dirty="0">
                <a:solidFill>
                  <a:srgbClr val="FF0000"/>
                </a:solidFill>
              </a:rPr>
              <a:t>).  Il </a:t>
            </a:r>
            <a:r>
              <a:rPr lang="en-US" dirty="0" err="1">
                <a:solidFill>
                  <a:srgbClr val="FF0000"/>
                </a:solidFill>
              </a:rPr>
              <a:t>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divisé</a:t>
            </a:r>
            <a:r>
              <a:rPr lang="en-US" dirty="0">
                <a:solidFill>
                  <a:srgbClr val="FF0000"/>
                </a:solidFill>
              </a:rPr>
              <a:t> en dix provinces et trois </a:t>
            </a:r>
            <a:r>
              <a:rPr lang="en-US" dirty="0" err="1">
                <a:solidFill>
                  <a:srgbClr val="FF0000"/>
                </a:solidFill>
              </a:rPr>
              <a:t>territoires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200400"/>
            <a:ext cx="6477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 Canada </a:t>
            </a:r>
            <a:r>
              <a:rPr lang="en-US" dirty="0" err="1">
                <a:solidFill>
                  <a:srgbClr val="FF0000"/>
                </a:solidFill>
              </a:rPr>
              <a:t>contient</a:t>
            </a:r>
            <a:r>
              <a:rPr lang="en-US" dirty="0">
                <a:solidFill>
                  <a:srgbClr val="FF0000"/>
                </a:solidFill>
              </a:rPr>
              <a:t> 10 provinces…</a:t>
            </a:r>
            <a:br>
              <a:rPr lang="fr-CA" dirty="0">
                <a:solidFill>
                  <a:srgbClr val="FF0000"/>
                </a:solidFill>
              </a:rPr>
            </a:b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Colombie-Britannique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L’Alberta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 Saskatchewan</a:t>
            </a:r>
          </a:p>
          <a:p>
            <a:r>
              <a:rPr lang="en-US" dirty="0">
                <a:solidFill>
                  <a:srgbClr val="FF0000"/>
                </a:solidFill>
              </a:rPr>
              <a:t>Le Manitoba</a:t>
            </a:r>
          </a:p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fr-CA" dirty="0">
                <a:solidFill>
                  <a:srgbClr val="FF0000"/>
                </a:solidFill>
              </a:rPr>
              <a:t>’Ontario</a:t>
            </a:r>
          </a:p>
          <a:p>
            <a:r>
              <a:rPr lang="en-US" dirty="0">
                <a:solidFill>
                  <a:srgbClr val="FF0000"/>
                </a:solidFill>
              </a:rPr>
              <a:t>Le Québec</a:t>
            </a:r>
          </a:p>
          <a:p>
            <a:r>
              <a:rPr lang="en-US" dirty="0">
                <a:solidFill>
                  <a:srgbClr val="FF0000"/>
                </a:solidFill>
              </a:rPr>
              <a:t>Le Nouveau-Brunswick</a:t>
            </a:r>
          </a:p>
          <a:p>
            <a:r>
              <a:rPr lang="en-US" dirty="0">
                <a:solidFill>
                  <a:srgbClr val="FF0000"/>
                </a:solidFill>
              </a:rPr>
              <a:t>La Nouvelle-</a:t>
            </a:r>
            <a:r>
              <a:rPr lang="en-US" dirty="0" err="1">
                <a:solidFill>
                  <a:srgbClr val="FF0000"/>
                </a:solidFill>
              </a:rPr>
              <a:t>Écosse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Terre-</a:t>
            </a:r>
            <a:r>
              <a:rPr lang="en-US" dirty="0" err="1">
                <a:solidFill>
                  <a:srgbClr val="FF0000"/>
                </a:solidFill>
              </a:rPr>
              <a:t>Neuve</a:t>
            </a:r>
            <a:r>
              <a:rPr lang="en-US" dirty="0">
                <a:solidFill>
                  <a:srgbClr val="FF0000"/>
                </a:solidFill>
              </a:rPr>
              <a:t> et Labrador  </a:t>
            </a:r>
          </a:p>
          <a:p>
            <a:r>
              <a:rPr lang="en-US" dirty="0" err="1">
                <a:solidFill>
                  <a:srgbClr val="FF0000"/>
                </a:solidFill>
              </a:rPr>
              <a:t>L’Ile</a:t>
            </a:r>
            <a:r>
              <a:rPr lang="en-US" dirty="0">
                <a:solidFill>
                  <a:srgbClr val="FF0000"/>
                </a:solidFill>
              </a:rPr>
              <a:t>-du-Prince-</a:t>
            </a:r>
            <a:r>
              <a:rPr lang="en-US" dirty="0" err="1">
                <a:solidFill>
                  <a:srgbClr val="FF0000"/>
                </a:solidFill>
              </a:rPr>
              <a:t>Édouard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4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 et </a:t>
            </a:r>
            <a:r>
              <a:rPr lang="en-US" dirty="0" err="1">
                <a:solidFill>
                  <a:srgbClr val="FF0000"/>
                </a:solidFill>
              </a:rPr>
              <a:t>trois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territoires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 Yukon</a:t>
            </a:r>
          </a:p>
          <a:p>
            <a:r>
              <a:rPr lang="en-US" dirty="0">
                <a:solidFill>
                  <a:srgbClr val="FF0000"/>
                </a:solidFill>
              </a:rPr>
              <a:t>Les </a:t>
            </a:r>
            <a:r>
              <a:rPr lang="en-US" dirty="0" err="1">
                <a:solidFill>
                  <a:srgbClr val="FF0000"/>
                </a:solidFill>
              </a:rPr>
              <a:t>Territoires</a:t>
            </a:r>
            <a:r>
              <a:rPr lang="en-US" dirty="0">
                <a:solidFill>
                  <a:srgbClr val="FF0000"/>
                </a:solidFill>
              </a:rPr>
              <a:t> du Nord-</a:t>
            </a:r>
            <a:r>
              <a:rPr lang="en-US" dirty="0" err="1">
                <a:solidFill>
                  <a:srgbClr val="FF0000"/>
                </a:solidFill>
              </a:rPr>
              <a:t>Ouest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Le Nunavut</a:t>
            </a:r>
          </a:p>
          <a:p>
            <a:endParaRPr lang="en-US" dirty="0"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09462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CANADA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32" y="1143000"/>
            <a:ext cx="6716536" cy="5518754"/>
          </a:xfrm>
        </p:spPr>
      </p:pic>
    </p:spTree>
    <p:extLst>
      <p:ext uri="{BB962C8B-B14F-4D97-AF65-F5344CB8AC3E}">
        <p14:creationId xmlns:p14="http://schemas.microsoft.com/office/powerpoint/2010/main" val="396738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provinces/territoires </a:t>
            </a:r>
            <a:br>
              <a:rPr lang="fr-CA" dirty="0"/>
            </a:br>
            <a:r>
              <a:rPr lang="fr-CA" dirty="0"/>
              <a:t>et les capitales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785" y="1600200"/>
            <a:ext cx="69724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eart 7"/>
          <p:cNvSpPr/>
          <p:nvPr/>
        </p:nvSpPr>
        <p:spPr>
          <a:xfrm>
            <a:off x="4038600" y="3124200"/>
            <a:ext cx="1981200" cy="1143000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13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frontières</a:t>
            </a:r>
            <a:r>
              <a:rPr lang="en-CA" dirty="0"/>
              <a:t> du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au Nord - </a:t>
            </a:r>
            <a:r>
              <a:rPr lang="en-US" sz="2000" dirty="0" err="1">
                <a:solidFill>
                  <a:srgbClr val="FF0000"/>
                </a:solidFill>
              </a:rPr>
              <a:t>L’océan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Arctique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au Nord-</a:t>
            </a:r>
            <a:r>
              <a:rPr lang="en-US" sz="2000" dirty="0" err="1">
                <a:solidFill>
                  <a:srgbClr val="FF0000"/>
                </a:solidFill>
              </a:rPr>
              <a:t>Ouest</a:t>
            </a:r>
            <a:r>
              <a:rPr lang="en-US" sz="2000" dirty="0">
                <a:solidFill>
                  <a:srgbClr val="FF0000"/>
                </a:solidFill>
              </a:rPr>
              <a:t> –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L’Alaska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États</a:t>
            </a:r>
            <a:r>
              <a:rPr lang="en-US" sz="2000" dirty="0">
                <a:solidFill>
                  <a:srgbClr val="FF0000"/>
                </a:solidFill>
              </a:rPr>
              <a:t>-Unis)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à </a:t>
            </a:r>
            <a:r>
              <a:rPr lang="en-US" sz="2000" dirty="0" err="1">
                <a:solidFill>
                  <a:srgbClr val="FF0000"/>
                </a:solidFill>
              </a:rPr>
              <a:t>l’Ouest</a:t>
            </a:r>
            <a:r>
              <a:rPr lang="en-US" sz="2000" dirty="0">
                <a:solidFill>
                  <a:srgbClr val="FF0000"/>
                </a:solidFill>
              </a:rPr>
              <a:t> – </a:t>
            </a:r>
            <a:r>
              <a:rPr lang="en-US" sz="2000" dirty="0" err="1">
                <a:solidFill>
                  <a:srgbClr val="FF0000"/>
                </a:solidFill>
              </a:rPr>
              <a:t>l’océan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Pacifique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au </a:t>
            </a:r>
            <a:r>
              <a:rPr lang="en-US" sz="2000" dirty="0" err="1">
                <a:solidFill>
                  <a:srgbClr val="FF0000"/>
                </a:solidFill>
              </a:rPr>
              <a:t>Sud</a:t>
            </a:r>
            <a:r>
              <a:rPr lang="en-US" sz="2000" dirty="0">
                <a:solidFill>
                  <a:srgbClr val="FF0000"/>
                </a:solidFill>
              </a:rPr>
              <a:t> – Les </a:t>
            </a:r>
            <a:r>
              <a:rPr lang="en-US" sz="2000" dirty="0" err="1">
                <a:solidFill>
                  <a:srgbClr val="FF0000"/>
                </a:solidFill>
              </a:rPr>
              <a:t>États</a:t>
            </a:r>
            <a:r>
              <a:rPr lang="en-US" sz="2000" dirty="0">
                <a:solidFill>
                  <a:srgbClr val="FF0000"/>
                </a:solidFill>
              </a:rPr>
              <a:t>-Unis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Unis) 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à </a:t>
            </a:r>
            <a:r>
              <a:rPr lang="en-US" sz="2000" dirty="0" err="1">
                <a:solidFill>
                  <a:srgbClr val="FF0000"/>
                </a:solidFill>
              </a:rPr>
              <a:t>l’Est</a:t>
            </a:r>
            <a:r>
              <a:rPr lang="en-US" sz="2000" dirty="0">
                <a:solidFill>
                  <a:srgbClr val="FF0000"/>
                </a:solidFill>
              </a:rPr>
              <a:t> - </a:t>
            </a:r>
            <a:r>
              <a:rPr lang="en-US" sz="2000" dirty="0" err="1">
                <a:solidFill>
                  <a:srgbClr val="FF0000"/>
                </a:solidFill>
              </a:rPr>
              <a:t>l’océan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Atlantique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5400"/>
            <a:ext cx="5410200" cy="45544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52800" y="1828801"/>
            <a:ext cx="685800" cy="3047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5430704"/>
            <a:ext cx="4914900" cy="817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67000" y="2590800"/>
            <a:ext cx="9906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6600" y="4572000"/>
            <a:ext cx="457200" cy="3039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48000" y="5133842"/>
            <a:ext cx="1905000" cy="4580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14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 </a:t>
            </a:r>
            <a:r>
              <a:rPr lang="en-US" dirty="0" err="1">
                <a:solidFill>
                  <a:srgbClr val="FF0000"/>
                </a:solidFill>
              </a:rPr>
              <a:t>savais-tu</a:t>
            </a:r>
            <a:r>
              <a:rPr lang="en-US" dirty="0">
                <a:solidFill>
                  <a:srgbClr val="FF0000"/>
                </a:solidFill>
              </a:rPr>
              <a:t>???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 Canada </a:t>
            </a:r>
            <a:r>
              <a:rPr lang="en-US" dirty="0" err="1">
                <a:solidFill>
                  <a:srgbClr val="FF0000"/>
                </a:solidFill>
              </a:rPr>
              <a:t>n’a</a:t>
            </a:r>
            <a:r>
              <a:rPr lang="en-US" dirty="0">
                <a:solidFill>
                  <a:srgbClr val="FF0000"/>
                </a:solidFill>
              </a:rPr>
              <a:t> pas </a:t>
            </a:r>
            <a:r>
              <a:rPr lang="en-US" dirty="0" err="1">
                <a:solidFill>
                  <a:srgbClr val="FF0000"/>
                </a:solidFill>
              </a:rPr>
              <a:t>toujours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été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divisé</a:t>
            </a:r>
            <a:r>
              <a:rPr lang="en-US" dirty="0">
                <a:solidFill>
                  <a:srgbClr val="FF0000"/>
                </a:solidFill>
              </a:rPr>
              <a:t> en provinces et </a:t>
            </a:r>
            <a:r>
              <a:rPr lang="en-US" dirty="0" err="1">
                <a:solidFill>
                  <a:srgbClr val="FF0000"/>
                </a:solidFill>
              </a:rPr>
              <a:t>territoires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comme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aujourd’hui</a:t>
            </a:r>
            <a:r>
              <a:rPr lang="en-US" dirty="0">
                <a:solidFill>
                  <a:srgbClr val="FF0000"/>
                </a:solidFill>
              </a:rPr>
              <a:t>.  En 1867, le Nouveau-Brunswick, la Nouvelle-</a:t>
            </a:r>
            <a:r>
              <a:rPr lang="en-US" dirty="0" err="1">
                <a:solidFill>
                  <a:srgbClr val="FF0000"/>
                </a:solidFill>
              </a:rPr>
              <a:t>Écosse</a:t>
            </a:r>
            <a:r>
              <a:rPr lang="en-US" dirty="0">
                <a:solidFill>
                  <a:srgbClr val="FF0000"/>
                </a:solidFill>
              </a:rPr>
              <a:t>, le Québec et </a:t>
            </a:r>
            <a:r>
              <a:rPr lang="en-US" dirty="0" err="1">
                <a:solidFill>
                  <a:srgbClr val="FF0000"/>
                </a:solidFill>
              </a:rPr>
              <a:t>l’Ontario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été</a:t>
            </a:r>
            <a:r>
              <a:rPr lang="en-US" dirty="0">
                <a:solidFill>
                  <a:srgbClr val="FF0000"/>
                </a:solidFill>
              </a:rPr>
              <a:t> les </a:t>
            </a:r>
            <a:r>
              <a:rPr lang="en-US" dirty="0" err="1">
                <a:solidFill>
                  <a:srgbClr val="FF0000"/>
                </a:solidFill>
              </a:rPr>
              <a:t>quatres</a:t>
            </a:r>
            <a:r>
              <a:rPr lang="en-US" dirty="0">
                <a:solidFill>
                  <a:srgbClr val="FF0000"/>
                </a:solidFill>
              </a:rPr>
              <a:t> premières provinces à former le Canada.  Le Nunavut </a:t>
            </a:r>
            <a:r>
              <a:rPr lang="en-US" dirty="0" err="1">
                <a:solidFill>
                  <a:srgbClr val="FF0000"/>
                </a:solidFill>
              </a:rPr>
              <a:t>est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devenu</a:t>
            </a:r>
            <a:r>
              <a:rPr lang="en-US" dirty="0">
                <a:solidFill>
                  <a:srgbClr val="FF0000"/>
                </a:solidFill>
              </a:rPr>
              <a:t> un </a:t>
            </a:r>
            <a:r>
              <a:rPr lang="en-US" dirty="0" err="1">
                <a:solidFill>
                  <a:srgbClr val="FF0000"/>
                </a:solidFill>
              </a:rPr>
              <a:t>territoire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1999.  </a:t>
            </a:r>
            <a:r>
              <a:rPr lang="en-US" dirty="0" err="1">
                <a:solidFill>
                  <a:srgbClr val="FF0000"/>
                </a:solidFill>
              </a:rPr>
              <a:t>C’était</a:t>
            </a:r>
            <a:r>
              <a:rPr lang="en-US" dirty="0">
                <a:solidFill>
                  <a:srgbClr val="FF0000"/>
                </a:solidFill>
              </a:rPr>
              <a:t> le dernier </a:t>
            </a:r>
            <a:r>
              <a:rPr lang="en-US" dirty="0" err="1">
                <a:solidFill>
                  <a:srgbClr val="FF0000"/>
                </a:solidFill>
              </a:rPr>
              <a:t>territoire</a:t>
            </a:r>
            <a:r>
              <a:rPr lang="en-US" dirty="0">
                <a:solidFill>
                  <a:srgbClr val="FF0000"/>
                </a:solidFill>
              </a:rPr>
              <a:t> à </a:t>
            </a:r>
            <a:r>
              <a:rPr lang="en-US" dirty="0" err="1">
                <a:solidFill>
                  <a:srgbClr val="FF0000"/>
                </a:solidFill>
              </a:rPr>
              <a:t>s’être</a:t>
            </a:r>
            <a:r>
              <a:rPr lang="en-US" dirty="0">
                <a:solidFill>
                  <a:srgbClr val="FF0000"/>
                </a:solidFill>
              </a:rPr>
              <a:t> joint au Canada.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0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220</Words>
  <Application>Microsoft Office PowerPoint</Application>
  <PresentationFormat>On-screen Show (4:3)</PresentationFormat>
  <Paragraphs>49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Le Canada</vt:lpstr>
      <vt:lpstr>Le Canada</vt:lpstr>
      <vt:lpstr>PowerPoint Presentation</vt:lpstr>
      <vt:lpstr>Le Canada contient 10 provinces… </vt:lpstr>
      <vt:lpstr>… et trois territoires</vt:lpstr>
      <vt:lpstr>LE CANADA</vt:lpstr>
      <vt:lpstr>Les provinces/territoires  et les capitales</vt:lpstr>
      <vt:lpstr>Les frontières du Canada</vt:lpstr>
      <vt:lpstr>Le savais-tu???</vt:lpstr>
      <vt:lpstr>Fait intéressant</vt:lpstr>
      <vt:lpstr>La fête du Canada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Canada</dc:title>
  <dc:creator>Folkins, Sonia  (ED06)</dc:creator>
  <cp:lastModifiedBy>Brideau-Power, Rachel (ASD-S)</cp:lastModifiedBy>
  <cp:revision>24</cp:revision>
  <cp:lastPrinted>2012-04-16T18:46:12Z</cp:lastPrinted>
  <dcterms:created xsi:type="dcterms:W3CDTF">2012-04-03T18:18:51Z</dcterms:created>
  <dcterms:modified xsi:type="dcterms:W3CDTF">2020-04-27T13:52:08Z</dcterms:modified>
</cp:coreProperties>
</file>